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72" r:id="rId8"/>
    <p:sldId id="262" r:id="rId9"/>
    <p:sldId id="263" r:id="rId10"/>
    <p:sldId id="271" r:id="rId11"/>
    <p:sldId id="264" r:id="rId12"/>
    <p:sldId id="265" r:id="rId13"/>
    <p:sldId id="266" r:id="rId14"/>
    <p:sldId id="267" r:id="rId15"/>
    <p:sldId id="268" r:id="rId16"/>
    <p:sldId id="269" r:id="rId17"/>
    <p:sldId id="270" r:id="rId18"/>
    <p:sldId id="273" r:id="rId19"/>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3" d="100"/>
          <a:sy n="103" d="100"/>
        </p:scale>
        <p:origin x="234" y="10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8466" y="-8468"/>
            <a:ext cx="9169804" cy="6874935"/>
            <a:chOff x="-8466" y="-8468"/>
            <a:chExt cx="9169804" cy="6874935"/>
          </a:xfrm>
        </p:grpSpPr>
        <p:cxnSp>
          <p:nvCxnSpPr>
            <p:cNvPr id="17" name="Straight Connector 16"/>
            <p:cNvCxnSpPr/>
            <p:nvPr/>
          </p:nvCxnSpPr>
          <p:spPr>
            <a:xfrm flipV="1">
              <a:off x="5130830" y="4175605"/>
              <a:ext cx="4022475" cy="2682396"/>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042707"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19" name="Freeform 18"/>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 name="Freeform 19"/>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1" name="Freeform 20"/>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Freeform 21"/>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Freeform 22"/>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Freeform 23"/>
            <p:cNvSpPr/>
            <p:nvPr/>
          </p:nvSpPr>
          <p:spPr>
            <a:xfrm>
              <a:off x="8077231"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Freeform 24"/>
            <p:cNvSpPr/>
            <p:nvPr/>
          </p:nvSpPr>
          <p:spPr>
            <a:xfrm>
              <a:off x="8060297"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Freeform 27"/>
            <p:cNvSpPr/>
            <p:nvPr/>
          </p:nvSpPr>
          <p:spPr>
            <a:xfrm>
              <a:off x="-8466" y="-8468"/>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130595" y="2404534"/>
            <a:ext cx="5826719" cy="1646302"/>
          </a:xfrm>
        </p:spPr>
        <p:txBody>
          <a:bodyPr anchor="b">
            <a:noAutofit/>
          </a:bodyPr>
          <a:lstStyle>
            <a:lvl1pPr algn="r">
              <a:defRPr sz="5400">
                <a:solidFill>
                  <a:schemeClr val="accent1"/>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130595" y="4050834"/>
            <a:ext cx="5826719"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pPr>
              <a:defRPr/>
            </a:pPr>
            <a:fld id="{C484423C-A1AA-44B7-99BB-B4C7AE95EF3C}" type="datetimeFigureOut">
              <a:rPr lang="en-US" smtClean="0"/>
              <a:pPr>
                <a:defRPr/>
              </a:pPr>
              <a:t>3/14/2018</a:t>
            </a:fld>
            <a:endParaRPr lang="en-GB"/>
          </a:p>
        </p:txBody>
      </p:sp>
      <p:sp>
        <p:nvSpPr>
          <p:cNvPr id="5" name="Footer Placeholder 4"/>
          <p:cNvSpPr>
            <a:spLocks noGrp="1"/>
          </p:cNvSpPr>
          <p:nvPr>
            <p:ph type="ftr" sz="quarter" idx="11"/>
          </p:nvPr>
        </p:nvSpPr>
        <p:spPr/>
        <p:txBody>
          <a:bodyPr/>
          <a:lstStyle/>
          <a:p>
            <a:pPr>
              <a:defRPr/>
            </a:pPr>
            <a:endParaRPr lang="en-GB"/>
          </a:p>
        </p:txBody>
      </p:sp>
      <p:sp>
        <p:nvSpPr>
          <p:cNvPr id="6" name="Slide Number Placeholder 5"/>
          <p:cNvSpPr>
            <a:spLocks noGrp="1"/>
          </p:cNvSpPr>
          <p:nvPr>
            <p:ph type="sldNum" sz="quarter" idx="12"/>
          </p:nvPr>
        </p:nvSpPr>
        <p:spPr/>
        <p:txBody>
          <a:bodyPr/>
          <a:lstStyle/>
          <a:p>
            <a:pPr>
              <a:defRPr/>
            </a:pPr>
            <a:fld id="{24CA0D1F-622C-4D11-980F-F650CEDE6AE4}" type="slidenum">
              <a:rPr lang="en-GB" smtClean="0"/>
              <a:pPr>
                <a:defRPr/>
              </a:pPr>
              <a:t>‹#›</a:t>
            </a:fld>
            <a:endParaRPr lang="en-GB"/>
          </a:p>
        </p:txBody>
      </p:sp>
    </p:spTree>
    <p:extLst>
      <p:ext uri="{BB962C8B-B14F-4D97-AF65-F5344CB8AC3E}">
        <p14:creationId xmlns:p14="http://schemas.microsoft.com/office/powerpoint/2010/main" val="27180228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3403600"/>
          </a:xfrm>
        </p:spPr>
        <p:txBody>
          <a:bodyPr anchor="ctr">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09600" y="4470400"/>
            <a:ext cx="6347714"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pPr>
              <a:defRPr/>
            </a:pPr>
            <a:fld id="{B042B5D2-05AD-41DA-9A8F-03DB8A79819A}" type="datetimeFigureOut">
              <a:rPr lang="en-US" smtClean="0"/>
              <a:pPr>
                <a:defRPr/>
              </a:pPr>
              <a:t>3/14/2018</a:t>
            </a:fld>
            <a:endParaRPr lang="en-GB"/>
          </a:p>
        </p:txBody>
      </p:sp>
      <p:sp>
        <p:nvSpPr>
          <p:cNvPr id="5" name="Footer Placeholder 4"/>
          <p:cNvSpPr>
            <a:spLocks noGrp="1"/>
          </p:cNvSpPr>
          <p:nvPr>
            <p:ph type="ftr" sz="quarter" idx="11"/>
          </p:nvPr>
        </p:nvSpPr>
        <p:spPr/>
        <p:txBody>
          <a:bodyPr/>
          <a:lstStyle/>
          <a:p>
            <a:pPr>
              <a:defRPr/>
            </a:pPr>
            <a:endParaRPr lang="en-GB"/>
          </a:p>
        </p:txBody>
      </p:sp>
      <p:sp>
        <p:nvSpPr>
          <p:cNvPr id="6" name="Slide Number Placeholder 5"/>
          <p:cNvSpPr>
            <a:spLocks noGrp="1"/>
          </p:cNvSpPr>
          <p:nvPr>
            <p:ph type="sldNum" sz="quarter" idx="12"/>
          </p:nvPr>
        </p:nvSpPr>
        <p:spPr/>
        <p:txBody>
          <a:bodyPr/>
          <a:lstStyle/>
          <a:p>
            <a:pPr>
              <a:defRPr/>
            </a:pPr>
            <a:fld id="{D963629A-74BE-4594-ACF8-D41FDF54C656}" type="slidenum">
              <a:rPr lang="en-GB" smtClean="0"/>
              <a:pPr>
                <a:defRPr/>
              </a:pPr>
              <a:t>‹#›</a:t>
            </a:fld>
            <a:endParaRPr lang="en-GB"/>
          </a:p>
        </p:txBody>
      </p:sp>
    </p:spTree>
    <p:extLst>
      <p:ext uri="{BB962C8B-B14F-4D97-AF65-F5344CB8AC3E}">
        <p14:creationId xmlns:p14="http://schemas.microsoft.com/office/powerpoint/2010/main" val="34199015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1101074" y="3632200"/>
            <a:ext cx="541980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09598" y="4470400"/>
            <a:ext cx="6347715"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pPr>
              <a:defRPr/>
            </a:pPr>
            <a:fld id="{B042B5D2-05AD-41DA-9A8F-03DB8A79819A}" type="datetimeFigureOut">
              <a:rPr lang="en-US" smtClean="0"/>
              <a:pPr>
                <a:defRPr/>
              </a:pPr>
              <a:t>3/14/2018</a:t>
            </a:fld>
            <a:endParaRPr lang="en-GB"/>
          </a:p>
        </p:txBody>
      </p:sp>
      <p:sp>
        <p:nvSpPr>
          <p:cNvPr id="5" name="Footer Placeholder 4"/>
          <p:cNvSpPr>
            <a:spLocks noGrp="1"/>
          </p:cNvSpPr>
          <p:nvPr>
            <p:ph type="ftr" sz="quarter" idx="11"/>
          </p:nvPr>
        </p:nvSpPr>
        <p:spPr/>
        <p:txBody>
          <a:bodyPr/>
          <a:lstStyle/>
          <a:p>
            <a:pPr>
              <a:defRPr/>
            </a:pPr>
            <a:endParaRPr lang="en-GB"/>
          </a:p>
        </p:txBody>
      </p:sp>
      <p:sp>
        <p:nvSpPr>
          <p:cNvPr id="6" name="Slide Number Placeholder 5"/>
          <p:cNvSpPr>
            <a:spLocks noGrp="1"/>
          </p:cNvSpPr>
          <p:nvPr>
            <p:ph type="sldNum" sz="quarter" idx="12"/>
          </p:nvPr>
        </p:nvSpPr>
        <p:spPr/>
        <p:txBody>
          <a:bodyPr/>
          <a:lstStyle/>
          <a:p>
            <a:pPr>
              <a:defRPr/>
            </a:pPr>
            <a:fld id="{D963629A-74BE-4594-ACF8-D41FDF54C656}" type="slidenum">
              <a:rPr lang="en-GB" smtClean="0"/>
              <a:pPr>
                <a:defRPr/>
              </a:pPr>
              <a:t>‹#›</a:t>
            </a:fld>
            <a:endParaRPr lang="en-GB"/>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414475496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09598" y="1931988"/>
            <a:ext cx="6347715" cy="2595460"/>
          </a:xfrm>
        </p:spPr>
        <p:txBody>
          <a:bodyPr anchor="b">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pPr>
              <a:defRPr/>
            </a:pPr>
            <a:fld id="{B042B5D2-05AD-41DA-9A8F-03DB8A79819A}" type="datetimeFigureOut">
              <a:rPr lang="en-US" smtClean="0"/>
              <a:pPr>
                <a:defRPr/>
              </a:pPr>
              <a:t>3/14/2018</a:t>
            </a:fld>
            <a:endParaRPr lang="en-GB"/>
          </a:p>
        </p:txBody>
      </p:sp>
      <p:sp>
        <p:nvSpPr>
          <p:cNvPr id="5" name="Footer Placeholder 4"/>
          <p:cNvSpPr>
            <a:spLocks noGrp="1"/>
          </p:cNvSpPr>
          <p:nvPr>
            <p:ph type="ftr" sz="quarter" idx="11"/>
          </p:nvPr>
        </p:nvSpPr>
        <p:spPr/>
        <p:txBody>
          <a:bodyPr/>
          <a:lstStyle/>
          <a:p>
            <a:pPr>
              <a:defRPr/>
            </a:pPr>
            <a:endParaRPr lang="en-GB"/>
          </a:p>
        </p:txBody>
      </p:sp>
      <p:sp>
        <p:nvSpPr>
          <p:cNvPr id="6" name="Slide Number Placeholder 5"/>
          <p:cNvSpPr>
            <a:spLocks noGrp="1"/>
          </p:cNvSpPr>
          <p:nvPr>
            <p:ph type="sldNum" sz="quarter" idx="12"/>
          </p:nvPr>
        </p:nvSpPr>
        <p:spPr/>
        <p:txBody>
          <a:bodyPr/>
          <a:lstStyle/>
          <a:p>
            <a:pPr>
              <a:defRPr/>
            </a:pPr>
            <a:fld id="{D963629A-74BE-4594-ACF8-D41FDF54C656}" type="slidenum">
              <a:rPr lang="en-GB" smtClean="0"/>
              <a:pPr>
                <a:defRPr/>
              </a:pPr>
              <a:t>‹#›</a:t>
            </a:fld>
            <a:endParaRPr lang="en-GB"/>
          </a:p>
        </p:txBody>
      </p:sp>
    </p:spTree>
    <p:extLst>
      <p:ext uri="{BB962C8B-B14F-4D97-AF65-F5344CB8AC3E}">
        <p14:creationId xmlns:p14="http://schemas.microsoft.com/office/powerpoint/2010/main" val="52938465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pPr>
              <a:defRPr/>
            </a:pPr>
            <a:fld id="{B042B5D2-05AD-41DA-9A8F-03DB8A79819A}" type="datetimeFigureOut">
              <a:rPr lang="en-US" smtClean="0"/>
              <a:pPr>
                <a:defRPr/>
              </a:pPr>
              <a:t>3/14/2018</a:t>
            </a:fld>
            <a:endParaRPr lang="en-GB"/>
          </a:p>
        </p:txBody>
      </p:sp>
      <p:sp>
        <p:nvSpPr>
          <p:cNvPr id="5" name="Footer Placeholder 4"/>
          <p:cNvSpPr>
            <a:spLocks noGrp="1"/>
          </p:cNvSpPr>
          <p:nvPr>
            <p:ph type="ftr" sz="quarter" idx="11"/>
          </p:nvPr>
        </p:nvSpPr>
        <p:spPr/>
        <p:txBody>
          <a:bodyPr/>
          <a:lstStyle/>
          <a:p>
            <a:pPr>
              <a:defRPr/>
            </a:pPr>
            <a:endParaRPr lang="en-GB"/>
          </a:p>
        </p:txBody>
      </p:sp>
      <p:sp>
        <p:nvSpPr>
          <p:cNvPr id="6" name="Slide Number Placeholder 5"/>
          <p:cNvSpPr>
            <a:spLocks noGrp="1"/>
          </p:cNvSpPr>
          <p:nvPr>
            <p:ph type="sldNum" sz="quarter" idx="12"/>
          </p:nvPr>
        </p:nvSpPr>
        <p:spPr/>
        <p:txBody>
          <a:bodyPr/>
          <a:lstStyle/>
          <a:p>
            <a:pPr>
              <a:defRPr/>
            </a:pPr>
            <a:fld id="{D963629A-74BE-4594-ACF8-D41FDF54C656}" type="slidenum">
              <a:rPr lang="en-GB" smtClean="0"/>
              <a:pPr>
                <a:defRPr/>
              </a:pPr>
              <a:t>‹#›</a:t>
            </a:fld>
            <a:endParaRPr lang="en-GB"/>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49616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15848" y="609600"/>
            <a:ext cx="6341465"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pPr>
              <a:defRPr/>
            </a:pPr>
            <a:fld id="{B042B5D2-05AD-41DA-9A8F-03DB8A79819A}" type="datetimeFigureOut">
              <a:rPr lang="en-US" smtClean="0"/>
              <a:pPr>
                <a:defRPr/>
              </a:pPr>
              <a:t>3/14/2018</a:t>
            </a:fld>
            <a:endParaRPr lang="en-GB"/>
          </a:p>
        </p:txBody>
      </p:sp>
      <p:sp>
        <p:nvSpPr>
          <p:cNvPr id="5" name="Footer Placeholder 4"/>
          <p:cNvSpPr>
            <a:spLocks noGrp="1"/>
          </p:cNvSpPr>
          <p:nvPr>
            <p:ph type="ftr" sz="quarter" idx="11"/>
          </p:nvPr>
        </p:nvSpPr>
        <p:spPr/>
        <p:txBody>
          <a:bodyPr/>
          <a:lstStyle/>
          <a:p>
            <a:pPr>
              <a:defRPr/>
            </a:pPr>
            <a:endParaRPr lang="en-GB"/>
          </a:p>
        </p:txBody>
      </p:sp>
      <p:sp>
        <p:nvSpPr>
          <p:cNvPr id="6" name="Slide Number Placeholder 5"/>
          <p:cNvSpPr>
            <a:spLocks noGrp="1"/>
          </p:cNvSpPr>
          <p:nvPr>
            <p:ph type="sldNum" sz="quarter" idx="12"/>
          </p:nvPr>
        </p:nvSpPr>
        <p:spPr/>
        <p:txBody>
          <a:bodyPr/>
          <a:lstStyle/>
          <a:p>
            <a:pPr>
              <a:defRPr/>
            </a:pPr>
            <a:fld id="{D963629A-74BE-4594-ACF8-D41FDF54C656}" type="slidenum">
              <a:rPr lang="en-GB" smtClean="0"/>
              <a:pPr>
                <a:defRPr/>
              </a:pPr>
              <a:t>‹#›</a:t>
            </a:fld>
            <a:endParaRPr lang="en-GB"/>
          </a:p>
        </p:txBody>
      </p:sp>
    </p:spTree>
    <p:extLst>
      <p:ext uri="{BB962C8B-B14F-4D97-AF65-F5344CB8AC3E}">
        <p14:creationId xmlns:p14="http://schemas.microsoft.com/office/powerpoint/2010/main" val="415573996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pPr>
              <a:defRPr/>
            </a:pPr>
            <a:fld id="{79E68850-AFE9-45C7-A1C4-9B593E75DBBE}" type="datetimeFigureOut">
              <a:rPr lang="en-US" smtClean="0"/>
              <a:pPr>
                <a:defRPr/>
              </a:pPr>
              <a:t>3/14/2018</a:t>
            </a:fld>
            <a:endParaRPr lang="en-GB"/>
          </a:p>
        </p:txBody>
      </p:sp>
      <p:sp>
        <p:nvSpPr>
          <p:cNvPr id="5" name="Footer Placeholder 4"/>
          <p:cNvSpPr>
            <a:spLocks noGrp="1"/>
          </p:cNvSpPr>
          <p:nvPr>
            <p:ph type="ftr" sz="quarter" idx="11"/>
          </p:nvPr>
        </p:nvSpPr>
        <p:spPr/>
        <p:txBody>
          <a:bodyPr/>
          <a:lstStyle/>
          <a:p>
            <a:pPr>
              <a:defRPr/>
            </a:pPr>
            <a:endParaRPr lang="en-GB"/>
          </a:p>
        </p:txBody>
      </p:sp>
      <p:sp>
        <p:nvSpPr>
          <p:cNvPr id="6" name="Slide Number Placeholder 5"/>
          <p:cNvSpPr>
            <a:spLocks noGrp="1"/>
          </p:cNvSpPr>
          <p:nvPr>
            <p:ph type="sldNum" sz="quarter" idx="12"/>
          </p:nvPr>
        </p:nvSpPr>
        <p:spPr/>
        <p:txBody>
          <a:bodyPr/>
          <a:lstStyle/>
          <a:p>
            <a:pPr>
              <a:defRPr/>
            </a:pPr>
            <a:fld id="{97018849-EE5E-4646-B05A-21724ADA0CF2}" type="slidenum">
              <a:rPr lang="en-GB" smtClean="0"/>
              <a:pPr>
                <a:defRPr/>
              </a:pPr>
              <a:t>‹#›</a:t>
            </a:fld>
            <a:endParaRPr lang="en-GB"/>
          </a:p>
        </p:txBody>
      </p:sp>
    </p:spTree>
    <p:extLst>
      <p:ext uri="{BB962C8B-B14F-4D97-AF65-F5344CB8AC3E}">
        <p14:creationId xmlns:p14="http://schemas.microsoft.com/office/powerpoint/2010/main" val="387974731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977312" y="609600"/>
            <a:ext cx="978812" cy="5251451"/>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09599" y="609600"/>
            <a:ext cx="5195026" cy="5251451"/>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pPr>
              <a:defRPr/>
            </a:pPr>
            <a:fld id="{17ED7A2D-99F3-4B58-BFAC-D667D56FADE2}" type="datetimeFigureOut">
              <a:rPr lang="en-US" smtClean="0"/>
              <a:pPr>
                <a:defRPr/>
              </a:pPr>
              <a:t>3/14/2018</a:t>
            </a:fld>
            <a:endParaRPr lang="en-GB"/>
          </a:p>
        </p:txBody>
      </p:sp>
      <p:sp>
        <p:nvSpPr>
          <p:cNvPr id="5" name="Footer Placeholder 4"/>
          <p:cNvSpPr>
            <a:spLocks noGrp="1"/>
          </p:cNvSpPr>
          <p:nvPr>
            <p:ph type="ftr" sz="quarter" idx="11"/>
          </p:nvPr>
        </p:nvSpPr>
        <p:spPr/>
        <p:txBody>
          <a:bodyPr/>
          <a:lstStyle/>
          <a:p>
            <a:pPr>
              <a:defRPr/>
            </a:pPr>
            <a:endParaRPr lang="en-GB"/>
          </a:p>
        </p:txBody>
      </p:sp>
      <p:sp>
        <p:nvSpPr>
          <p:cNvPr id="6" name="Slide Number Placeholder 5"/>
          <p:cNvSpPr>
            <a:spLocks noGrp="1"/>
          </p:cNvSpPr>
          <p:nvPr>
            <p:ph type="sldNum" sz="quarter" idx="12"/>
          </p:nvPr>
        </p:nvSpPr>
        <p:spPr/>
        <p:txBody>
          <a:bodyPr/>
          <a:lstStyle/>
          <a:p>
            <a:pPr>
              <a:defRPr/>
            </a:pPr>
            <a:fld id="{C0E39231-3C79-45AF-BC1E-323442C8599C}" type="slidenum">
              <a:rPr lang="en-GB" smtClean="0"/>
              <a:pPr>
                <a:defRPr/>
              </a:pPr>
              <a:t>‹#›</a:t>
            </a:fld>
            <a:endParaRPr lang="en-GB"/>
          </a:p>
        </p:txBody>
      </p:sp>
    </p:spTree>
    <p:extLst>
      <p:ext uri="{BB962C8B-B14F-4D97-AF65-F5344CB8AC3E}">
        <p14:creationId xmlns:p14="http://schemas.microsoft.com/office/powerpoint/2010/main" val="16775685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pPr>
              <a:defRPr/>
            </a:pPr>
            <a:fld id="{2B46ACAB-071D-4FC9-A144-0662E37D4CB4}" type="datetimeFigureOut">
              <a:rPr lang="en-US" smtClean="0"/>
              <a:pPr>
                <a:defRPr/>
              </a:pPr>
              <a:t>3/14/2018</a:t>
            </a:fld>
            <a:endParaRPr lang="en-GB"/>
          </a:p>
        </p:txBody>
      </p:sp>
      <p:sp>
        <p:nvSpPr>
          <p:cNvPr id="5" name="Footer Placeholder 4"/>
          <p:cNvSpPr>
            <a:spLocks noGrp="1"/>
          </p:cNvSpPr>
          <p:nvPr>
            <p:ph type="ftr" sz="quarter" idx="11"/>
          </p:nvPr>
        </p:nvSpPr>
        <p:spPr/>
        <p:txBody>
          <a:bodyPr/>
          <a:lstStyle/>
          <a:p>
            <a:pPr>
              <a:defRPr/>
            </a:pPr>
            <a:endParaRPr lang="en-GB"/>
          </a:p>
        </p:txBody>
      </p:sp>
      <p:sp>
        <p:nvSpPr>
          <p:cNvPr id="6" name="Slide Number Placeholder 5"/>
          <p:cNvSpPr>
            <a:spLocks noGrp="1"/>
          </p:cNvSpPr>
          <p:nvPr>
            <p:ph type="sldNum" sz="quarter" idx="12"/>
          </p:nvPr>
        </p:nvSpPr>
        <p:spPr/>
        <p:txBody>
          <a:bodyPr/>
          <a:lstStyle/>
          <a:p>
            <a:pPr>
              <a:defRPr/>
            </a:pPr>
            <a:fld id="{74A628AF-E55C-49AC-96D4-10DD5042A598}" type="slidenum">
              <a:rPr lang="en-GB" smtClean="0"/>
              <a:pPr>
                <a:defRPr/>
              </a:pPr>
              <a:t>‹#›</a:t>
            </a:fld>
            <a:endParaRPr lang="en-GB"/>
          </a:p>
        </p:txBody>
      </p:sp>
    </p:spTree>
    <p:extLst>
      <p:ext uri="{BB962C8B-B14F-4D97-AF65-F5344CB8AC3E}">
        <p14:creationId xmlns:p14="http://schemas.microsoft.com/office/powerpoint/2010/main" val="10360416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09598" y="2700868"/>
            <a:ext cx="6347715" cy="1826581"/>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09598" y="4527448"/>
            <a:ext cx="6347715"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pPr>
              <a:defRPr/>
            </a:pPr>
            <a:fld id="{EE49A142-9CC6-4E87-80F7-C4257EBE7BFD}" type="datetimeFigureOut">
              <a:rPr lang="en-US" smtClean="0"/>
              <a:pPr>
                <a:defRPr/>
              </a:pPr>
              <a:t>3/14/2018</a:t>
            </a:fld>
            <a:endParaRPr lang="en-GB"/>
          </a:p>
        </p:txBody>
      </p:sp>
      <p:sp>
        <p:nvSpPr>
          <p:cNvPr id="5" name="Footer Placeholder 4"/>
          <p:cNvSpPr>
            <a:spLocks noGrp="1"/>
          </p:cNvSpPr>
          <p:nvPr>
            <p:ph type="ftr" sz="quarter" idx="11"/>
          </p:nvPr>
        </p:nvSpPr>
        <p:spPr/>
        <p:txBody>
          <a:bodyPr/>
          <a:lstStyle/>
          <a:p>
            <a:pPr>
              <a:defRPr/>
            </a:pPr>
            <a:endParaRPr lang="en-GB"/>
          </a:p>
        </p:txBody>
      </p:sp>
      <p:sp>
        <p:nvSpPr>
          <p:cNvPr id="6" name="Slide Number Placeholder 5"/>
          <p:cNvSpPr>
            <a:spLocks noGrp="1"/>
          </p:cNvSpPr>
          <p:nvPr>
            <p:ph type="sldNum" sz="quarter" idx="12"/>
          </p:nvPr>
        </p:nvSpPr>
        <p:spPr/>
        <p:txBody>
          <a:bodyPr/>
          <a:lstStyle/>
          <a:p>
            <a:pPr>
              <a:defRPr/>
            </a:pPr>
            <a:fld id="{F0BE11D5-900F-4582-AA1A-F0BA626408C3}" type="slidenum">
              <a:rPr lang="en-GB" smtClean="0"/>
              <a:pPr>
                <a:defRPr/>
              </a:pPr>
              <a:t>‹#›</a:t>
            </a:fld>
            <a:endParaRPr lang="en-GB"/>
          </a:p>
        </p:txBody>
      </p:sp>
    </p:spTree>
    <p:extLst>
      <p:ext uri="{BB962C8B-B14F-4D97-AF65-F5344CB8AC3E}">
        <p14:creationId xmlns:p14="http://schemas.microsoft.com/office/powerpoint/2010/main" val="26160496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1320800"/>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09600" y="2160589"/>
            <a:ext cx="3088109" cy="3880772"/>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3869204" y="2160590"/>
            <a:ext cx="3088110" cy="388077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pPr>
              <a:defRPr/>
            </a:pPr>
            <a:fld id="{62E009C7-412E-4EE2-AE91-49C6618E5B97}" type="datetimeFigureOut">
              <a:rPr lang="en-US" smtClean="0"/>
              <a:pPr>
                <a:defRPr/>
              </a:pPr>
              <a:t>3/14/2018</a:t>
            </a:fld>
            <a:endParaRPr lang="en-GB"/>
          </a:p>
        </p:txBody>
      </p:sp>
      <p:sp>
        <p:nvSpPr>
          <p:cNvPr id="6" name="Footer Placeholder 5"/>
          <p:cNvSpPr>
            <a:spLocks noGrp="1"/>
          </p:cNvSpPr>
          <p:nvPr>
            <p:ph type="ftr" sz="quarter" idx="11"/>
          </p:nvPr>
        </p:nvSpPr>
        <p:spPr/>
        <p:txBody>
          <a:bodyPr/>
          <a:lstStyle/>
          <a:p>
            <a:pPr>
              <a:defRPr/>
            </a:pPr>
            <a:endParaRPr lang="en-GB"/>
          </a:p>
        </p:txBody>
      </p:sp>
      <p:sp>
        <p:nvSpPr>
          <p:cNvPr id="7" name="Slide Number Placeholder 6"/>
          <p:cNvSpPr>
            <a:spLocks noGrp="1"/>
          </p:cNvSpPr>
          <p:nvPr>
            <p:ph type="sldNum" sz="quarter" idx="12"/>
          </p:nvPr>
        </p:nvSpPr>
        <p:spPr/>
        <p:txBody>
          <a:bodyPr/>
          <a:lstStyle/>
          <a:p>
            <a:pPr>
              <a:defRPr/>
            </a:pPr>
            <a:fld id="{06462C34-0C70-416D-A048-3C64144D645D}" type="slidenum">
              <a:rPr lang="en-GB" smtClean="0"/>
              <a:pPr>
                <a:defRPr/>
              </a:pPr>
              <a:t>‹#›</a:t>
            </a:fld>
            <a:endParaRPr lang="en-GB"/>
          </a:p>
        </p:txBody>
      </p:sp>
    </p:spTree>
    <p:extLst>
      <p:ext uri="{BB962C8B-B14F-4D97-AF65-F5344CB8AC3E}">
        <p14:creationId xmlns:p14="http://schemas.microsoft.com/office/powerpoint/2010/main" val="28145450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3" cy="1320800"/>
          </a:xfrm>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609599"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09599" y="2737246"/>
            <a:ext cx="3090672" cy="330411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3866640"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3866640" y="2737246"/>
            <a:ext cx="3090672" cy="330411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pPr>
              <a:defRPr/>
            </a:pPr>
            <a:fld id="{04108F05-DE73-4812-8805-A3013A8EF1F5}" type="datetimeFigureOut">
              <a:rPr lang="en-US" smtClean="0"/>
              <a:pPr>
                <a:defRPr/>
              </a:pPr>
              <a:t>3/14/2018</a:t>
            </a:fld>
            <a:endParaRPr lang="en-GB"/>
          </a:p>
        </p:txBody>
      </p:sp>
      <p:sp>
        <p:nvSpPr>
          <p:cNvPr id="8" name="Footer Placeholder 7"/>
          <p:cNvSpPr>
            <a:spLocks noGrp="1"/>
          </p:cNvSpPr>
          <p:nvPr>
            <p:ph type="ftr" sz="quarter" idx="11"/>
          </p:nvPr>
        </p:nvSpPr>
        <p:spPr/>
        <p:txBody>
          <a:bodyPr/>
          <a:lstStyle/>
          <a:p>
            <a:pPr>
              <a:defRPr/>
            </a:pPr>
            <a:endParaRPr lang="en-GB"/>
          </a:p>
        </p:txBody>
      </p:sp>
      <p:sp>
        <p:nvSpPr>
          <p:cNvPr id="9" name="Slide Number Placeholder 8"/>
          <p:cNvSpPr>
            <a:spLocks noGrp="1"/>
          </p:cNvSpPr>
          <p:nvPr>
            <p:ph type="sldNum" sz="quarter" idx="12"/>
          </p:nvPr>
        </p:nvSpPr>
        <p:spPr/>
        <p:txBody>
          <a:bodyPr/>
          <a:lstStyle/>
          <a:p>
            <a:pPr>
              <a:defRPr/>
            </a:pPr>
            <a:fld id="{8418CB62-1A55-4967-B3B6-02A78ADC09C4}" type="slidenum">
              <a:rPr lang="en-GB" smtClean="0"/>
              <a:pPr>
                <a:defRPr/>
              </a:pPr>
              <a:t>‹#›</a:t>
            </a:fld>
            <a:endParaRPr lang="en-GB"/>
          </a:p>
        </p:txBody>
      </p:sp>
    </p:spTree>
    <p:extLst>
      <p:ext uri="{BB962C8B-B14F-4D97-AF65-F5344CB8AC3E}">
        <p14:creationId xmlns:p14="http://schemas.microsoft.com/office/powerpoint/2010/main" val="7799346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4" cy="1320800"/>
          </a:xfrm>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pPr>
              <a:defRPr/>
            </a:pPr>
            <a:fld id="{DB9821A7-8C92-4BBA-A9B0-652C36C90E14}" type="datetimeFigureOut">
              <a:rPr lang="en-US" smtClean="0"/>
              <a:pPr>
                <a:defRPr/>
              </a:pPr>
              <a:t>3/14/2018</a:t>
            </a:fld>
            <a:endParaRPr lang="en-GB"/>
          </a:p>
        </p:txBody>
      </p:sp>
      <p:sp>
        <p:nvSpPr>
          <p:cNvPr id="4" name="Footer Placeholder 3"/>
          <p:cNvSpPr>
            <a:spLocks noGrp="1"/>
          </p:cNvSpPr>
          <p:nvPr>
            <p:ph type="ftr" sz="quarter" idx="11"/>
          </p:nvPr>
        </p:nvSpPr>
        <p:spPr/>
        <p:txBody>
          <a:bodyPr/>
          <a:lstStyle/>
          <a:p>
            <a:pPr>
              <a:defRPr/>
            </a:pPr>
            <a:endParaRPr lang="en-GB"/>
          </a:p>
        </p:txBody>
      </p:sp>
      <p:sp>
        <p:nvSpPr>
          <p:cNvPr id="5" name="Slide Number Placeholder 4"/>
          <p:cNvSpPr>
            <a:spLocks noGrp="1"/>
          </p:cNvSpPr>
          <p:nvPr>
            <p:ph type="sldNum" sz="quarter" idx="12"/>
          </p:nvPr>
        </p:nvSpPr>
        <p:spPr/>
        <p:txBody>
          <a:bodyPr/>
          <a:lstStyle/>
          <a:p>
            <a:pPr>
              <a:defRPr/>
            </a:pPr>
            <a:fld id="{A4FFAF4D-933C-40A9-AC13-8C16C9380EA6}" type="slidenum">
              <a:rPr lang="en-GB" smtClean="0"/>
              <a:pPr>
                <a:defRPr/>
              </a:pPr>
              <a:t>‹#›</a:t>
            </a:fld>
            <a:endParaRPr lang="en-GB"/>
          </a:p>
        </p:txBody>
      </p:sp>
    </p:spTree>
    <p:extLst>
      <p:ext uri="{BB962C8B-B14F-4D97-AF65-F5344CB8AC3E}">
        <p14:creationId xmlns:p14="http://schemas.microsoft.com/office/powerpoint/2010/main" val="25276821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58076207-F671-46D7-8341-7A98C2232CF7}" type="datetimeFigureOut">
              <a:rPr lang="en-US" smtClean="0"/>
              <a:pPr>
                <a:defRPr/>
              </a:pPr>
              <a:t>3/14/2018</a:t>
            </a:fld>
            <a:endParaRPr lang="en-GB"/>
          </a:p>
        </p:txBody>
      </p:sp>
      <p:sp>
        <p:nvSpPr>
          <p:cNvPr id="3" name="Footer Placeholder 2"/>
          <p:cNvSpPr>
            <a:spLocks noGrp="1"/>
          </p:cNvSpPr>
          <p:nvPr>
            <p:ph type="ftr" sz="quarter" idx="11"/>
          </p:nvPr>
        </p:nvSpPr>
        <p:spPr/>
        <p:txBody>
          <a:bodyPr/>
          <a:lstStyle/>
          <a:p>
            <a:pPr>
              <a:defRPr/>
            </a:pPr>
            <a:endParaRPr lang="en-GB"/>
          </a:p>
        </p:txBody>
      </p:sp>
      <p:sp>
        <p:nvSpPr>
          <p:cNvPr id="4" name="Slide Number Placeholder 3"/>
          <p:cNvSpPr>
            <a:spLocks noGrp="1"/>
          </p:cNvSpPr>
          <p:nvPr>
            <p:ph type="sldNum" sz="quarter" idx="12"/>
          </p:nvPr>
        </p:nvSpPr>
        <p:spPr/>
        <p:txBody>
          <a:bodyPr/>
          <a:lstStyle/>
          <a:p>
            <a:pPr>
              <a:defRPr/>
            </a:pPr>
            <a:fld id="{288770C0-0FA8-46F6-B605-2C607B23BDBA}" type="slidenum">
              <a:rPr lang="en-GB" smtClean="0"/>
              <a:pPr>
                <a:defRPr/>
              </a:pPr>
              <a:t>‹#›</a:t>
            </a:fld>
            <a:endParaRPr lang="en-GB"/>
          </a:p>
        </p:txBody>
      </p:sp>
    </p:spTree>
    <p:extLst>
      <p:ext uri="{BB962C8B-B14F-4D97-AF65-F5344CB8AC3E}">
        <p14:creationId xmlns:p14="http://schemas.microsoft.com/office/powerpoint/2010/main" val="6792965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599" y="1498604"/>
            <a:ext cx="2790182" cy="1278466"/>
          </a:xfrm>
        </p:spPr>
        <p:txBody>
          <a:bodyPr anchor="b">
            <a:normAutofit/>
          </a:bodyPr>
          <a:lstStyle>
            <a:lvl1pPr>
              <a:defRPr sz="2000"/>
            </a:lvl1pPr>
          </a:lstStyle>
          <a:p>
            <a:r>
              <a:rPr lang="en-US" smtClean="0"/>
              <a:t>Click to edit Master title style</a:t>
            </a:r>
            <a:endParaRPr lang="en-US" dirty="0"/>
          </a:p>
        </p:txBody>
      </p:sp>
      <p:sp>
        <p:nvSpPr>
          <p:cNvPr id="3" name="Content Placeholder 2"/>
          <p:cNvSpPr>
            <a:spLocks noGrp="1"/>
          </p:cNvSpPr>
          <p:nvPr>
            <p:ph idx="1"/>
          </p:nvPr>
        </p:nvSpPr>
        <p:spPr>
          <a:xfrm>
            <a:off x="3571275" y="514925"/>
            <a:ext cx="3386037" cy="552643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09599" y="2777069"/>
            <a:ext cx="2790182" cy="2584449"/>
          </a:xfrm>
        </p:spPr>
        <p:txBody>
          <a:bodyPr>
            <a:normAutofit/>
          </a:bodyPr>
          <a:lstStyle>
            <a:lvl1pPr marL="0" indent="0">
              <a:buNone/>
              <a:defRPr sz="14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a:defRPr/>
            </a:pPr>
            <a:fld id="{7825BF33-9ED7-4ECB-B8DB-A6DC9ABDC454}" type="datetimeFigureOut">
              <a:rPr lang="en-US" smtClean="0"/>
              <a:pPr>
                <a:defRPr/>
              </a:pPr>
              <a:t>3/14/2018</a:t>
            </a:fld>
            <a:endParaRPr lang="en-GB"/>
          </a:p>
        </p:txBody>
      </p:sp>
      <p:sp>
        <p:nvSpPr>
          <p:cNvPr id="6" name="Footer Placeholder 5"/>
          <p:cNvSpPr>
            <a:spLocks noGrp="1"/>
          </p:cNvSpPr>
          <p:nvPr>
            <p:ph type="ftr" sz="quarter" idx="11"/>
          </p:nvPr>
        </p:nvSpPr>
        <p:spPr/>
        <p:txBody>
          <a:bodyPr/>
          <a:lstStyle/>
          <a:p>
            <a:pPr>
              <a:defRPr/>
            </a:pPr>
            <a:endParaRPr lang="en-GB"/>
          </a:p>
        </p:txBody>
      </p:sp>
      <p:sp>
        <p:nvSpPr>
          <p:cNvPr id="7" name="Slide Number Placeholder 6"/>
          <p:cNvSpPr>
            <a:spLocks noGrp="1"/>
          </p:cNvSpPr>
          <p:nvPr>
            <p:ph type="sldNum" sz="quarter" idx="12"/>
          </p:nvPr>
        </p:nvSpPr>
        <p:spPr/>
        <p:txBody>
          <a:bodyPr/>
          <a:lstStyle/>
          <a:p>
            <a:pPr>
              <a:defRPr/>
            </a:pPr>
            <a:fld id="{EA13F34A-F419-448D-9870-A03AA7702EB6}" type="slidenum">
              <a:rPr lang="en-GB" smtClean="0"/>
              <a:pPr>
                <a:defRPr/>
              </a:pPr>
              <a:t>‹#›</a:t>
            </a:fld>
            <a:endParaRPr lang="en-GB"/>
          </a:p>
        </p:txBody>
      </p:sp>
    </p:spTree>
    <p:extLst>
      <p:ext uri="{BB962C8B-B14F-4D97-AF65-F5344CB8AC3E}">
        <p14:creationId xmlns:p14="http://schemas.microsoft.com/office/powerpoint/2010/main" val="11567033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599" y="4800600"/>
            <a:ext cx="6347714"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09599" y="609600"/>
            <a:ext cx="6347714"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609599" y="5367338"/>
            <a:ext cx="6347714"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a:defRPr/>
            </a:pPr>
            <a:fld id="{133B46C1-6831-4DA9-836F-0448570BC5C0}" type="datetimeFigureOut">
              <a:rPr lang="en-US" smtClean="0"/>
              <a:pPr>
                <a:defRPr/>
              </a:pPr>
              <a:t>3/14/2018</a:t>
            </a:fld>
            <a:endParaRPr lang="en-GB"/>
          </a:p>
        </p:txBody>
      </p:sp>
      <p:sp>
        <p:nvSpPr>
          <p:cNvPr id="6" name="Footer Placeholder 5"/>
          <p:cNvSpPr>
            <a:spLocks noGrp="1"/>
          </p:cNvSpPr>
          <p:nvPr>
            <p:ph type="ftr" sz="quarter" idx="11"/>
          </p:nvPr>
        </p:nvSpPr>
        <p:spPr/>
        <p:txBody>
          <a:bodyPr/>
          <a:lstStyle/>
          <a:p>
            <a:pPr>
              <a:defRPr/>
            </a:pPr>
            <a:endParaRPr lang="en-GB"/>
          </a:p>
        </p:txBody>
      </p:sp>
      <p:sp>
        <p:nvSpPr>
          <p:cNvPr id="7" name="Slide Number Placeholder 6"/>
          <p:cNvSpPr>
            <a:spLocks noGrp="1"/>
          </p:cNvSpPr>
          <p:nvPr>
            <p:ph type="sldNum" sz="quarter" idx="12"/>
          </p:nvPr>
        </p:nvSpPr>
        <p:spPr/>
        <p:txBody>
          <a:bodyPr/>
          <a:lstStyle/>
          <a:p>
            <a:pPr>
              <a:defRPr/>
            </a:pPr>
            <a:fld id="{4181836F-C73A-40AC-8957-D44742F53927}" type="slidenum">
              <a:rPr lang="en-GB" smtClean="0"/>
              <a:pPr>
                <a:defRPr/>
              </a:pPr>
              <a:t>‹#›</a:t>
            </a:fld>
            <a:endParaRPr lang="en-GB"/>
          </a:p>
        </p:txBody>
      </p:sp>
    </p:spTree>
    <p:extLst>
      <p:ext uri="{BB962C8B-B14F-4D97-AF65-F5344CB8AC3E}">
        <p14:creationId xmlns:p14="http://schemas.microsoft.com/office/powerpoint/2010/main" val="28063607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17" name="Group 16"/>
          <p:cNvGrpSpPr/>
          <p:nvPr/>
        </p:nvGrpSpPr>
        <p:grpSpPr>
          <a:xfrm>
            <a:off x="-8467" y="-8468"/>
            <a:ext cx="9169805" cy="6874935"/>
            <a:chOff x="-8467" y="-8468"/>
            <a:chExt cx="9169805" cy="6874935"/>
          </a:xfrm>
        </p:grpSpPr>
        <p:sp>
          <p:nvSpPr>
            <p:cNvPr id="7" name="Freeform 6"/>
            <p:cNvSpPr/>
            <p:nvPr/>
          </p:nvSpPr>
          <p:spPr>
            <a:xfrm>
              <a:off x="-8467" y="4013200"/>
              <a:ext cx="457200" cy="2853267"/>
            </a:xfrm>
            <a:custGeom>
              <a:avLst/>
              <a:gdLst/>
              <a:ahLst/>
              <a:cxnLst/>
              <a:rect l="l" t="t" r="r" b="b"/>
              <a:pathLst>
                <a:path w="457200" h="2853267">
                  <a:moveTo>
                    <a:pt x="0" y="0"/>
                  </a:moveTo>
                  <a:lnTo>
                    <a:pt x="457200" y="2853267"/>
                  </a:lnTo>
                  <a:lnTo>
                    <a:pt x="0" y="2844800"/>
                  </a:lnTo>
                  <a:cubicBezTo>
                    <a:pt x="2822" y="1905000"/>
                    <a:pt x="5645" y="965200"/>
                    <a:pt x="0" y="0"/>
                  </a:cubicBez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8" name="Straight Connector 7"/>
            <p:cNvCxnSpPr/>
            <p:nvPr/>
          </p:nvCxnSpPr>
          <p:spPr>
            <a:xfrm flipV="1">
              <a:off x="5130830" y="4175605"/>
              <a:ext cx="4022475" cy="2682396"/>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a:off x="7042707"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10" name="Freeform 9"/>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10"/>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Freeform 11"/>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3" name="Freeform 12"/>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Freeform 13"/>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Freeform 14"/>
            <p:cNvSpPr/>
            <p:nvPr/>
          </p:nvSpPr>
          <p:spPr>
            <a:xfrm>
              <a:off x="8077231"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Freeform 15"/>
            <p:cNvSpPr/>
            <p:nvPr/>
          </p:nvSpPr>
          <p:spPr>
            <a:xfrm>
              <a:off x="8060297"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09599" y="609600"/>
            <a:ext cx="6347713" cy="132080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09599" y="2160590"/>
            <a:ext cx="6347714" cy="388077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5405258" y="6041363"/>
            <a:ext cx="684132"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a:defRPr/>
            </a:pPr>
            <a:fld id="{B042B5D2-05AD-41DA-9A8F-03DB8A79819A}" type="datetimeFigureOut">
              <a:rPr lang="en-US" smtClean="0"/>
              <a:pPr>
                <a:defRPr/>
              </a:pPr>
              <a:t>3/14/2018</a:t>
            </a:fld>
            <a:endParaRPr lang="en-GB"/>
          </a:p>
        </p:txBody>
      </p:sp>
      <p:sp>
        <p:nvSpPr>
          <p:cNvPr id="5" name="Footer Placeholder 4"/>
          <p:cNvSpPr>
            <a:spLocks noGrp="1"/>
          </p:cNvSpPr>
          <p:nvPr>
            <p:ph type="ftr" sz="quarter" idx="3"/>
          </p:nvPr>
        </p:nvSpPr>
        <p:spPr>
          <a:xfrm>
            <a:off x="609599" y="6041363"/>
            <a:ext cx="4622973"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a:defRPr/>
            </a:pPr>
            <a:endParaRPr lang="en-GB"/>
          </a:p>
        </p:txBody>
      </p:sp>
      <p:sp>
        <p:nvSpPr>
          <p:cNvPr id="6" name="Slide Number Placeholder 5"/>
          <p:cNvSpPr>
            <a:spLocks noGrp="1"/>
          </p:cNvSpPr>
          <p:nvPr>
            <p:ph type="sldNum" sz="quarter" idx="4"/>
          </p:nvPr>
        </p:nvSpPr>
        <p:spPr>
          <a:xfrm>
            <a:off x="6444676" y="6041363"/>
            <a:ext cx="512638" cy="365125"/>
          </a:xfrm>
          <a:prstGeom prst="rect">
            <a:avLst/>
          </a:prstGeom>
        </p:spPr>
        <p:txBody>
          <a:bodyPr vert="horz" lIns="91440" tIns="45720" rIns="91440" bIns="45720" rtlCol="0" anchor="ctr"/>
          <a:lstStyle>
            <a:lvl1pPr algn="r">
              <a:defRPr sz="900">
                <a:solidFill>
                  <a:schemeClr val="accent1"/>
                </a:solidFill>
              </a:defRPr>
            </a:lvl1pPr>
          </a:lstStyle>
          <a:p>
            <a:pPr>
              <a:defRPr/>
            </a:pPr>
            <a:fld id="{D963629A-74BE-4594-ACF8-D41FDF54C656}" type="slidenum">
              <a:rPr lang="en-GB" smtClean="0"/>
              <a:pPr>
                <a:defRPr/>
              </a:pPr>
              <a:t>‹#›</a:t>
            </a:fld>
            <a:endParaRPr lang="en-GB"/>
          </a:p>
        </p:txBody>
      </p:sp>
    </p:spTree>
    <p:extLst>
      <p:ext uri="{BB962C8B-B14F-4D97-AF65-F5344CB8AC3E}">
        <p14:creationId xmlns:p14="http://schemas.microsoft.com/office/powerpoint/2010/main" val="79677870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hyperlink" Target="https://youtu.be/h6LPAwAmnCQ"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hyperlink" Target="https://youtu.be/h6LPAwAmnCQ"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gi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gi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Title 1"/>
          <p:cNvSpPr>
            <a:spLocks noGrp="1"/>
          </p:cNvSpPr>
          <p:nvPr>
            <p:ph type="ctrTitle"/>
          </p:nvPr>
        </p:nvSpPr>
        <p:spPr/>
        <p:txBody>
          <a:bodyPr/>
          <a:lstStyle/>
          <a:p>
            <a:r>
              <a:rPr lang="en-GB" smtClean="0"/>
              <a:t>Atomic Structure</a:t>
            </a:r>
          </a:p>
        </p:txBody>
      </p:sp>
      <p:sp>
        <p:nvSpPr>
          <p:cNvPr id="3" name="Subtitle 2"/>
          <p:cNvSpPr>
            <a:spLocks noGrp="1"/>
          </p:cNvSpPr>
          <p:nvPr>
            <p:ph type="subTitle" idx="1"/>
          </p:nvPr>
        </p:nvSpPr>
        <p:spPr/>
        <p:txBody>
          <a:bodyPr rtlCol="0">
            <a:normAutofit/>
          </a:bodyPr>
          <a:lstStyle/>
          <a:p>
            <a:pPr fontAlgn="auto">
              <a:spcAft>
                <a:spcPts val="0"/>
              </a:spcAft>
              <a:buFont typeface="Arial" pitchFamily="34" charset="0"/>
              <a:buNone/>
              <a:defRPr/>
            </a:pPr>
            <a:r>
              <a:rPr lang="en-GB" dirty="0" smtClean="0"/>
              <a:t>The Atom</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Today’s Lesson</a:t>
            </a:r>
            <a:endParaRPr lang="en-GB" dirty="0"/>
          </a:p>
        </p:txBody>
      </p:sp>
      <p:sp>
        <p:nvSpPr>
          <p:cNvPr id="3" name="Content Placeholder 2"/>
          <p:cNvSpPr>
            <a:spLocks noGrp="1"/>
          </p:cNvSpPr>
          <p:nvPr>
            <p:ph idx="1"/>
          </p:nvPr>
        </p:nvSpPr>
        <p:spPr/>
        <p:txBody>
          <a:bodyPr/>
          <a:lstStyle/>
          <a:p>
            <a:r>
              <a:rPr lang="en-GB" sz="2800" dirty="0" smtClean="0">
                <a:solidFill>
                  <a:srgbClr val="FF0000"/>
                </a:solidFill>
              </a:rPr>
              <a:t>Create a PowerPoint </a:t>
            </a:r>
            <a:r>
              <a:rPr lang="en-GB" sz="2800" smtClean="0">
                <a:solidFill>
                  <a:srgbClr val="FF0000"/>
                </a:solidFill>
              </a:rPr>
              <a:t>that </a:t>
            </a:r>
            <a:r>
              <a:rPr lang="en-GB" sz="2800" smtClean="0">
                <a:solidFill>
                  <a:srgbClr val="FF0000"/>
                </a:solidFill>
              </a:rPr>
              <a:t>describes </a:t>
            </a:r>
            <a:r>
              <a:rPr lang="en-GB" sz="2800" dirty="0" smtClean="0">
                <a:solidFill>
                  <a:srgbClr val="FF0000"/>
                </a:solidFill>
              </a:rPr>
              <a:t>the structure </a:t>
            </a:r>
            <a:r>
              <a:rPr lang="en-GB" sz="2800" dirty="0">
                <a:solidFill>
                  <a:srgbClr val="FF0000"/>
                </a:solidFill>
              </a:rPr>
              <a:t>and atomic structure for the following:</a:t>
            </a:r>
          </a:p>
          <a:p>
            <a:pPr lvl="0"/>
            <a:r>
              <a:rPr lang="en-GB" dirty="0"/>
              <a:t>Sodium (Na)</a:t>
            </a:r>
          </a:p>
          <a:p>
            <a:pPr lvl="0"/>
            <a:r>
              <a:rPr lang="en-GB" dirty="0"/>
              <a:t>Polyethylene</a:t>
            </a:r>
          </a:p>
          <a:p>
            <a:pPr lvl="0"/>
            <a:r>
              <a:rPr lang="en-GB" dirty="0"/>
              <a:t>Diamond</a:t>
            </a:r>
          </a:p>
          <a:p>
            <a:pPr lvl="0"/>
            <a:r>
              <a:rPr lang="en-GB" dirty="0"/>
              <a:t>Glass- reinforced plastic (GRP) / Fibre Glass</a:t>
            </a:r>
          </a:p>
          <a:p>
            <a:pPr lvl="0"/>
            <a:r>
              <a:rPr lang="en-GB" dirty="0"/>
              <a:t>Piezoelectric material  </a:t>
            </a:r>
          </a:p>
          <a:p>
            <a:pPr lvl="0"/>
            <a:r>
              <a:rPr lang="en-GB" dirty="0"/>
              <a:t>Graphite   </a:t>
            </a:r>
          </a:p>
          <a:p>
            <a:endParaRPr lang="en-GB" dirty="0"/>
          </a:p>
        </p:txBody>
      </p:sp>
    </p:spTree>
    <p:extLst>
      <p:ext uri="{BB962C8B-B14F-4D97-AF65-F5344CB8AC3E}">
        <p14:creationId xmlns:p14="http://schemas.microsoft.com/office/powerpoint/2010/main" val="367191108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Title 1"/>
          <p:cNvSpPr>
            <a:spLocks noGrp="1"/>
          </p:cNvSpPr>
          <p:nvPr>
            <p:ph type="title"/>
          </p:nvPr>
        </p:nvSpPr>
        <p:spPr/>
        <p:txBody>
          <a:bodyPr/>
          <a:lstStyle/>
          <a:p>
            <a:r>
              <a:rPr lang="en-GB" dirty="0" smtClean="0"/>
              <a:t>Chemical Bonding</a:t>
            </a:r>
          </a:p>
        </p:txBody>
      </p:sp>
      <p:sp>
        <p:nvSpPr>
          <p:cNvPr id="21506" name="Content Placeholder 2"/>
          <p:cNvSpPr>
            <a:spLocks noGrp="1"/>
          </p:cNvSpPr>
          <p:nvPr>
            <p:ph idx="1"/>
          </p:nvPr>
        </p:nvSpPr>
        <p:spPr/>
        <p:txBody>
          <a:bodyPr/>
          <a:lstStyle/>
          <a:p>
            <a:r>
              <a:rPr lang="en-GB" dirty="0" smtClean="0"/>
              <a:t>Where two or more elements have bonded together.</a:t>
            </a:r>
          </a:p>
          <a:p>
            <a:r>
              <a:rPr lang="en-GB" dirty="0" smtClean="0"/>
              <a:t>Water – Hydrogen &amp; Oxygen</a:t>
            </a:r>
          </a:p>
          <a:p>
            <a:r>
              <a:rPr lang="en-GB" dirty="0" smtClean="0"/>
              <a:t>Salt – Sodium &amp; Chloride</a:t>
            </a:r>
          </a:p>
          <a:p>
            <a:r>
              <a:rPr lang="en-GB" dirty="0" smtClean="0"/>
              <a:t>Water is where 2 atoms of Hydrogen have bonded with 1 atom of Oxygen</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Title 1"/>
          <p:cNvSpPr>
            <a:spLocks noGrp="1"/>
          </p:cNvSpPr>
          <p:nvPr>
            <p:ph type="title"/>
          </p:nvPr>
        </p:nvSpPr>
        <p:spPr/>
        <p:txBody>
          <a:bodyPr/>
          <a:lstStyle/>
          <a:p>
            <a:r>
              <a:rPr lang="en-GB" dirty="0" smtClean="0"/>
              <a:t>Chemical Bonds</a:t>
            </a:r>
          </a:p>
        </p:txBody>
      </p:sp>
      <p:sp>
        <p:nvSpPr>
          <p:cNvPr id="22530" name="Content Placeholder 2"/>
          <p:cNvSpPr>
            <a:spLocks noGrp="1"/>
          </p:cNvSpPr>
          <p:nvPr>
            <p:ph idx="1"/>
          </p:nvPr>
        </p:nvSpPr>
        <p:spPr/>
        <p:txBody>
          <a:bodyPr/>
          <a:lstStyle/>
          <a:p>
            <a:r>
              <a:rPr lang="en-GB" dirty="0" smtClean="0"/>
              <a:t>Salt is where one atom of Sodium has bonded with one atom of Chloride</a:t>
            </a:r>
          </a:p>
          <a:p>
            <a:r>
              <a:rPr lang="en-GB" dirty="0" smtClean="0"/>
              <a:t>By bonding together this gives the molecules different chemical characteristics to the parent elements.</a:t>
            </a:r>
          </a:p>
          <a:p>
            <a:r>
              <a:rPr lang="en-GB" dirty="0" smtClean="0"/>
              <a:t>Sodium is a metal that will ignite violently into flames when coming into contact with water due to the Hydrogen gas produced.</a:t>
            </a:r>
          </a:p>
          <a:p>
            <a:r>
              <a:rPr lang="en-GB" dirty="0" smtClean="0"/>
              <a:t>Chlorine is a highly toxic gas, greenish in colour.</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Title 1"/>
          <p:cNvSpPr>
            <a:spLocks noGrp="1"/>
          </p:cNvSpPr>
          <p:nvPr>
            <p:ph type="title"/>
          </p:nvPr>
        </p:nvSpPr>
        <p:spPr/>
        <p:txBody>
          <a:bodyPr/>
          <a:lstStyle/>
          <a:p>
            <a:r>
              <a:rPr lang="en-GB" smtClean="0"/>
              <a:t>Why Do Chemicals Bond?</a:t>
            </a:r>
          </a:p>
        </p:txBody>
      </p:sp>
      <p:sp>
        <p:nvSpPr>
          <p:cNvPr id="3" name="Content Placeholder 2"/>
          <p:cNvSpPr>
            <a:spLocks noGrp="1"/>
          </p:cNvSpPr>
          <p:nvPr>
            <p:ph idx="1"/>
          </p:nvPr>
        </p:nvSpPr>
        <p:spPr/>
        <p:txBody>
          <a:bodyPr rtlCol="0">
            <a:normAutofit/>
          </a:bodyPr>
          <a:lstStyle/>
          <a:p>
            <a:pPr fontAlgn="auto">
              <a:spcAft>
                <a:spcPts val="0"/>
              </a:spcAft>
              <a:buFont typeface="Arial" pitchFamily="34" charset="0"/>
              <a:buNone/>
              <a:defRPr/>
            </a:pPr>
            <a:endParaRPr lang="en-GB" dirty="0" smtClean="0"/>
          </a:p>
          <a:p>
            <a:pPr fontAlgn="auto">
              <a:spcAft>
                <a:spcPts val="0"/>
              </a:spcAft>
              <a:buFont typeface="Arial" pitchFamily="34" charset="0"/>
              <a:buChar char="•"/>
              <a:defRPr/>
            </a:pPr>
            <a:r>
              <a:rPr lang="en-GB" dirty="0" smtClean="0"/>
              <a:t>Chemical bonds form to lower the energy of the system.</a:t>
            </a:r>
          </a:p>
          <a:p>
            <a:pPr fontAlgn="auto">
              <a:spcAft>
                <a:spcPts val="0"/>
              </a:spcAft>
              <a:buFont typeface="Arial" pitchFamily="34" charset="0"/>
              <a:buChar char="•"/>
              <a:defRPr/>
            </a:pPr>
            <a:r>
              <a:rPr lang="en-GB" dirty="0" smtClean="0"/>
              <a:t>The components of the system become more stable through the formation of bonds.</a:t>
            </a:r>
          </a:p>
          <a:p>
            <a:pPr fontAlgn="auto">
              <a:spcAft>
                <a:spcPts val="0"/>
              </a:spcAft>
              <a:buFont typeface="Arial" pitchFamily="34" charset="0"/>
              <a:buChar char="•"/>
              <a:defRPr/>
            </a:pPr>
            <a:r>
              <a:rPr lang="en-GB" dirty="0" smtClean="0"/>
              <a:t>Everything wants to be more stable - its easier to lie down than stand up.</a:t>
            </a:r>
          </a:p>
          <a:p>
            <a:pPr fontAlgn="auto">
              <a:spcAft>
                <a:spcPts val="0"/>
              </a:spcAft>
              <a:buFont typeface="Arial" pitchFamily="34" charset="0"/>
              <a:buChar char="•"/>
              <a:defRPr/>
            </a:pPr>
            <a:r>
              <a:rPr lang="en-GB" dirty="0" smtClean="0"/>
              <a:t>Bonding is Nature's way of allowing the elements to lie down.</a:t>
            </a:r>
            <a:endParaRPr lang="en-GB"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Title 1"/>
          <p:cNvSpPr>
            <a:spLocks noGrp="1"/>
          </p:cNvSpPr>
          <p:nvPr>
            <p:ph type="title"/>
          </p:nvPr>
        </p:nvSpPr>
        <p:spPr/>
        <p:txBody>
          <a:bodyPr/>
          <a:lstStyle/>
          <a:p>
            <a:r>
              <a:rPr lang="en-GB" dirty="0" smtClean="0"/>
              <a:t>Types of Bonding</a:t>
            </a:r>
          </a:p>
        </p:txBody>
      </p:sp>
      <p:sp>
        <p:nvSpPr>
          <p:cNvPr id="24578" name="Content Placeholder 2"/>
          <p:cNvSpPr>
            <a:spLocks noGrp="1"/>
          </p:cNvSpPr>
          <p:nvPr>
            <p:ph idx="1"/>
          </p:nvPr>
        </p:nvSpPr>
        <p:spPr/>
        <p:txBody>
          <a:bodyPr/>
          <a:lstStyle/>
          <a:p>
            <a:r>
              <a:rPr lang="en-GB" smtClean="0"/>
              <a:t>Three main types we shall concentrate on are:</a:t>
            </a:r>
          </a:p>
          <a:p>
            <a:r>
              <a:rPr lang="en-GB" smtClean="0"/>
              <a:t>Ionic Bonding -which involves the transfer of electron(s).</a:t>
            </a:r>
          </a:p>
          <a:p>
            <a:r>
              <a:rPr lang="en-GB" smtClean="0"/>
              <a:t>Covalent Bonding -which involves sharing of electrons.</a:t>
            </a:r>
          </a:p>
          <a:p>
            <a:r>
              <a:rPr lang="en-GB" smtClean="0"/>
              <a:t>Metallic Bonding - which in some ways can be considered as a combination of both.</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Title 1"/>
          <p:cNvSpPr>
            <a:spLocks noGrp="1"/>
          </p:cNvSpPr>
          <p:nvPr>
            <p:ph type="title"/>
          </p:nvPr>
        </p:nvSpPr>
        <p:spPr/>
        <p:txBody>
          <a:bodyPr/>
          <a:lstStyle/>
          <a:p>
            <a:r>
              <a:rPr lang="en-GB" dirty="0" smtClean="0"/>
              <a:t>Ionic Bonding</a:t>
            </a:r>
          </a:p>
        </p:txBody>
      </p:sp>
      <p:sp>
        <p:nvSpPr>
          <p:cNvPr id="25602" name="Content Placeholder 2"/>
          <p:cNvSpPr>
            <a:spLocks noGrp="1"/>
          </p:cNvSpPr>
          <p:nvPr>
            <p:ph idx="1"/>
          </p:nvPr>
        </p:nvSpPr>
        <p:spPr/>
        <p:txBody>
          <a:bodyPr/>
          <a:lstStyle/>
          <a:p>
            <a:r>
              <a:rPr lang="en-GB" smtClean="0"/>
              <a:t>Ionic compounds are generally solids at room temperature and have high melting and boiling points.</a:t>
            </a:r>
          </a:p>
          <a:p>
            <a:r>
              <a:rPr lang="en-GB" smtClean="0"/>
              <a:t>They are hard but brittle solids and are poor conductors of electricity in the solid state (good conductors when molten or in solution).</a:t>
            </a:r>
          </a:p>
          <a:p>
            <a:r>
              <a:rPr lang="en-GB" smtClean="0"/>
              <a:t>Ionic bonds are "strong" and omnidirectional.</a:t>
            </a:r>
          </a:p>
          <a:p>
            <a:r>
              <a:rPr lang="en-GB" smtClean="0"/>
              <a:t>See handout.</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Title 1"/>
          <p:cNvSpPr>
            <a:spLocks noGrp="1"/>
          </p:cNvSpPr>
          <p:nvPr>
            <p:ph type="title"/>
          </p:nvPr>
        </p:nvSpPr>
        <p:spPr/>
        <p:txBody>
          <a:bodyPr/>
          <a:lstStyle/>
          <a:p>
            <a:r>
              <a:rPr lang="en-GB" dirty="0" smtClean="0"/>
              <a:t>Covalent Bonding</a:t>
            </a:r>
          </a:p>
        </p:txBody>
      </p:sp>
      <p:sp>
        <p:nvSpPr>
          <p:cNvPr id="26626" name="Content Placeholder 2"/>
          <p:cNvSpPr>
            <a:spLocks noGrp="1"/>
          </p:cNvSpPr>
          <p:nvPr>
            <p:ph idx="1"/>
          </p:nvPr>
        </p:nvSpPr>
        <p:spPr/>
        <p:txBody>
          <a:bodyPr/>
          <a:lstStyle/>
          <a:p>
            <a:r>
              <a:rPr lang="en-GB" smtClean="0"/>
              <a:t>A chemical bond formed by the sharing of one or more electrons, especially pairs of electrons, between atoms.</a:t>
            </a:r>
          </a:p>
          <a:p>
            <a:r>
              <a:rPr lang="en-GB" smtClean="0"/>
              <a:t>In this way, both atoms share the stability of a full valence shell.</a:t>
            </a:r>
          </a:p>
          <a:p>
            <a:r>
              <a:rPr lang="en-GB" smtClean="0"/>
              <a:t>This most commonly occurs when two non-metals bond together.</a:t>
            </a:r>
          </a:p>
          <a:p>
            <a:r>
              <a:rPr lang="en-GB" smtClean="0"/>
              <a:t>See handout.</a:t>
            </a:r>
          </a:p>
          <a:p>
            <a:endParaRPr lang="en-GB" smtClean="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Title 1"/>
          <p:cNvSpPr>
            <a:spLocks noGrp="1"/>
          </p:cNvSpPr>
          <p:nvPr>
            <p:ph type="title"/>
          </p:nvPr>
        </p:nvSpPr>
        <p:spPr/>
        <p:txBody>
          <a:bodyPr/>
          <a:lstStyle/>
          <a:p>
            <a:r>
              <a:rPr lang="en-GB" dirty="0" smtClean="0"/>
              <a:t>Metallic Bonding</a:t>
            </a:r>
          </a:p>
        </p:txBody>
      </p:sp>
      <p:sp>
        <p:nvSpPr>
          <p:cNvPr id="3" name="Content Placeholder 2"/>
          <p:cNvSpPr>
            <a:spLocks noGrp="1"/>
          </p:cNvSpPr>
          <p:nvPr>
            <p:ph idx="1"/>
          </p:nvPr>
        </p:nvSpPr>
        <p:spPr/>
        <p:txBody>
          <a:bodyPr rtlCol="0">
            <a:normAutofit lnSpcReduction="10000"/>
          </a:bodyPr>
          <a:lstStyle/>
          <a:p>
            <a:pPr fontAlgn="auto">
              <a:spcAft>
                <a:spcPts val="0"/>
              </a:spcAft>
              <a:buFont typeface="Arial" pitchFamily="34" charset="0"/>
              <a:buChar char="•"/>
              <a:defRPr/>
            </a:pPr>
            <a:r>
              <a:rPr lang="en-GB" dirty="0" smtClean="0"/>
              <a:t>Force of attraction operating in a metal that holds the atoms together in a metallic structure.</a:t>
            </a:r>
          </a:p>
          <a:p>
            <a:pPr fontAlgn="auto">
              <a:spcAft>
                <a:spcPts val="0"/>
              </a:spcAft>
              <a:buFont typeface="Arial" pitchFamily="34" charset="0"/>
              <a:buChar char="•"/>
              <a:defRPr/>
            </a:pPr>
            <a:r>
              <a:rPr lang="en-GB" dirty="0" smtClean="0"/>
              <a:t>In metallic bonding, metal atoms form a close-packed, regular arrangement.</a:t>
            </a:r>
          </a:p>
          <a:p>
            <a:pPr fontAlgn="auto">
              <a:spcAft>
                <a:spcPts val="0"/>
              </a:spcAft>
              <a:buFont typeface="Arial" pitchFamily="34" charset="0"/>
              <a:buChar char="•"/>
              <a:defRPr/>
            </a:pPr>
            <a:r>
              <a:rPr lang="en-GB" dirty="0" smtClean="0"/>
              <a:t>The atoms lose their outer-shell electrons to become positive ions.</a:t>
            </a:r>
          </a:p>
          <a:p>
            <a:pPr fontAlgn="auto">
              <a:spcAft>
                <a:spcPts val="0"/>
              </a:spcAft>
              <a:buFont typeface="Arial" pitchFamily="34" charset="0"/>
              <a:buChar char="•"/>
              <a:defRPr/>
            </a:pPr>
            <a:r>
              <a:rPr lang="en-GB" dirty="0" smtClean="0"/>
              <a:t>The outer electrons become a ‘sea’ of mobile electrons surrounding a lattice of positive ions. </a:t>
            </a:r>
          </a:p>
          <a:p>
            <a:pPr fontAlgn="auto">
              <a:spcAft>
                <a:spcPts val="0"/>
              </a:spcAft>
              <a:buFont typeface="Arial" pitchFamily="34" charset="0"/>
              <a:buChar char="•"/>
              <a:defRPr/>
            </a:pPr>
            <a:r>
              <a:rPr lang="en-GB" dirty="0" smtClean="0"/>
              <a:t>The lattice is held together by the strong attractive forces between the mobile electrons and the positive ions.</a:t>
            </a:r>
          </a:p>
          <a:p>
            <a:pPr fontAlgn="auto">
              <a:spcAft>
                <a:spcPts val="0"/>
              </a:spcAft>
              <a:buFont typeface="Arial" pitchFamily="34" charset="0"/>
              <a:buChar char="•"/>
              <a:defRPr/>
            </a:pPr>
            <a:r>
              <a:rPr lang="en-GB" smtClean="0"/>
              <a:t>See Handout.</a:t>
            </a:r>
            <a:endParaRPr lang="en-GB" dirty="0" smtClean="0"/>
          </a:p>
          <a:p>
            <a:pPr fontAlgn="auto">
              <a:spcAft>
                <a:spcPts val="0"/>
              </a:spcAft>
              <a:buFont typeface="Arial" pitchFamily="34" charset="0"/>
              <a:buChar char="•"/>
              <a:defRPr/>
            </a:pPr>
            <a:endParaRPr lang="en-GB"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Self Healing Materials</a:t>
            </a:r>
            <a:endParaRPr lang="en-GB" dirty="0"/>
          </a:p>
        </p:txBody>
      </p:sp>
      <p:sp>
        <p:nvSpPr>
          <p:cNvPr id="3" name="Content Placeholder 2"/>
          <p:cNvSpPr>
            <a:spLocks noGrp="1"/>
          </p:cNvSpPr>
          <p:nvPr>
            <p:ph idx="1"/>
          </p:nvPr>
        </p:nvSpPr>
        <p:spPr/>
        <p:txBody>
          <a:bodyPr/>
          <a:lstStyle/>
          <a:p>
            <a:r>
              <a:rPr lang="en-GB" dirty="0">
                <a:hlinkClick r:id="rId2"/>
              </a:rPr>
              <a:t>http://www.youtube.com/watch?v=HqW_g9EIBDY</a:t>
            </a:r>
            <a:endParaRPr lang="en-GB" dirty="0"/>
          </a:p>
        </p:txBody>
      </p:sp>
    </p:spTree>
    <p:extLst>
      <p:ext uri="{BB962C8B-B14F-4D97-AF65-F5344CB8AC3E}">
        <p14:creationId xmlns:p14="http://schemas.microsoft.com/office/powerpoint/2010/main" val="5933611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Title 1"/>
          <p:cNvSpPr>
            <a:spLocks noGrp="1"/>
          </p:cNvSpPr>
          <p:nvPr>
            <p:ph type="title"/>
          </p:nvPr>
        </p:nvSpPr>
        <p:spPr/>
        <p:txBody>
          <a:bodyPr/>
          <a:lstStyle/>
          <a:p>
            <a:r>
              <a:rPr lang="en-GB" smtClean="0"/>
              <a:t>What is the Atom?</a:t>
            </a:r>
          </a:p>
        </p:txBody>
      </p:sp>
      <p:sp>
        <p:nvSpPr>
          <p:cNvPr id="14338" name="Content Placeholder 2"/>
          <p:cNvSpPr>
            <a:spLocks noGrp="1"/>
          </p:cNvSpPr>
          <p:nvPr>
            <p:ph idx="1"/>
          </p:nvPr>
        </p:nvSpPr>
        <p:spPr/>
        <p:txBody>
          <a:bodyPr/>
          <a:lstStyle/>
          <a:p>
            <a:endParaRPr lang="en-GB" smtClean="0"/>
          </a:p>
          <a:p>
            <a:r>
              <a:rPr lang="en-GB" smtClean="0"/>
              <a:t>Atoms are the basic building blocks of matter that make up everyday objects. A desk, the air, even you are made up of atoms!</a:t>
            </a:r>
          </a:p>
          <a:p>
            <a:endParaRPr lang="en-GB" smtClean="0"/>
          </a:p>
          <a:p>
            <a:endParaRPr lang="en-GB" smtClean="0"/>
          </a:p>
          <a:p>
            <a:r>
              <a:rPr lang="en-GB" smtClean="0"/>
              <a:t>Atoms are composed of particles called PROTONS, ELECTRONS and NEUTRONS.</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Title 1"/>
          <p:cNvSpPr>
            <a:spLocks noGrp="1"/>
          </p:cNvSpPr>
          <p:nvPr>
            <p:ph type="title"/>
          </p:nvPr>
        </p:nvSpPr>
        <p:spPr/>
        <p:txBody>
          <a:bodyPr/>
          <a:lstStyle/>
          <a:p>
            <a:r>
              <a:rPr lang="en-GB" smtClean="0"/>
              <a:t>Atom Composition</a:t>
            </a:r>
          </a:p>
        </p:txBody>
      </p:sp>
      <p:pic>
        <p:nvPicPr>
          <p:cNvPr id="15362" name="Content Placeholder 3" descr="atom_struct1.gif"/>
          <p:cNvPicPr>
            <a:picLocks noGrp="1" noChangeAspect="1"/>
          </p:cNvPicPr>
          <p:nvPr>
            <p:ph idx="1"/>
          </p:nvPr>
        </p:nvPicPr>
        <p:blipFill>
          <a:blip r:embed="rId2" cstate="print"/>
          <a:srcRect/>
          <a:stretch>
            <a:fillRect/>
          </a:stretch>
        </p:blipFill>
        <p:spPr>
          <a:xfrm>
            <a:off x="2214563" y="2143125"/>
            <a:ext cx="4214812" cy="3643313"/>
          </a:xfrm>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Title 1"/>
          <p:cNvSpPr>
            <a:spLocks noGrp="1"/>
          </p:cNvSpPr>
          <p:nvPr>
            <p:ph type="title"/>
          </p:nvPr>
        </p:nvSpPr>
        <p:spPr/>
        <p:txBody>
          <a:bodyPr/>
          <a:lstStyle/>
          <a:p>
            <a:r>
              <a:rPr lang="en-GB" smtClean="0"/>
              <a:t>Atomic Particles</a:t>
            </a:r>
          </a:p>
        </p:txBody>
      </p:sp>
      <p:sp>
        <p:nvSpPr>
          <p:cNvPr id="16386" name="Content Placeholder 4"/>
          <p:cNvSpPr>
            <a:spLocks noGrp="1"/>
          </p:cNvSpPr>
          <p:nvPr>
            <p:ph idx="1"/>
          </p:nvPr>
        </p:nvSpPr>
        <p:spPr/>
        <p:txBody>
          <a:bodyPr/>
          <a:lstStyle/>
          <a:p>
            <a:r>
              <a:rPr lang="en-GB" b="1" smtClean="0"/>
              <a:t>Electrons</a:t>
            </a:r>
            <a:r>
              <a:rPr lang="en-GB" smtClean="0"/>
              <a:t> are tiny, very light particles that have a negative electrical charge.</a:t>
            </a:r>
          </a:p>
          <a:p>
            <a:r>
              <a:rPr lang="en-GB" b="1" smtClean="0"/>
              <a:t>Protons</a:t>
            </a:r>
            <a:r>
              <a:rPr lang="en-GB" smtClean="0"/>
              <a:t> are much larger and heavier than electrons and have the opposite charge, protons have a positive charge.</a:t>
            </a:r>
          </a:p>
          <a:p>
            <a:r>
              <a:rPr lang="en-GB" b="1" smtClean="0"/>
              <a:t>Neutrons</a:t>
            </a:r>
            <a:r>
              <a:rPr lang="en-GB" smtClean="0"/>
              <a:t> are large and heavy like protons, however neutrons have no electrical charge.</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Title 1"/>
          <p:cNvSpPr>
            <a:spLocks noGrp="1"/>
          </p:cNvSpPr>
          <p:nvPr>
            <p:ph type="title"/>
          </p:nvPr>
        </p:nvSpPr>
        <p:spPr/>
        <p:txBody>
          <a:bodyPr/>
          <a:lstStyle/>
          <a:p>
            <a:r>
              <a:rPr lang="en-GB" smtClean="0"/>
              <a:t>Nucleus of Atom</a:t>
            </a:r>
          </a:p>
        </p:txBody>
      </p:sp>
      <p:sp>
        <p:nvSpPr>
          <p:cNvPr id="17410" name="Content Placeholder 4"/>
          <p:cNvSpPr>
            <a:spLocks noGrp="1"/>
          </p:cNvSpPr>
          <p:nvPr>
            <p:ph idx="1"/>
          </p:nvPr>
        </p:nvSpPr>
        <p:spPr/>
        <p:txBody>
          <a:bodyPr/>
          <a:lstStyle/>
          <a:p>
            <a:r>
              <a:rPr lang="en-GB" b="1" smtClean="0"/>
              <a:t>Although the nucleus of an atom is far too small for us to see, here's one way of thinking about an atomic nucleus: as a cluster of tightly packed "balls". The red "balls" represent protons; the blue "balls" represent neutrons</a:t>
            </a:r>
            <a:endParaRPr lang="en-GB" smtClean="0"/>
          </a:p>
          <a:p>
            <a:endParaRPr lang="en-GB" smtClean="0"/>
          </a:p>
        </p:txBody>
      </p:sp>
      <p:pic>
        <p:nvPicPr>
          <p:cNvPr id="17411" name="Picture 5" descr="atomic_nucleus_sm.jpg"/>
          <p:cNvPicPr>
            <a:picLocks noChangeAspect="1"/>
          </p:cNvPicPr>
          <p:nvPr/>
        </p:nvPicPr>
        <p:blipFill>
          <a:blip r:embed="rId2" cstate="print"/>
          <a:srcRect/>
          <a:stretch>
            <a:fillRect/>
          </a:stretch>
        </p:blipFill>
        <p:spPr bwMode="auto">
          <a:xfrm>
            <a:off x="3543300" y="4071938"/>
            <a:ext cx="2057400" cy="20002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Title 1"/>
          <p:cNvSpPr>
            <a:spLocks noGrp="1"/>
          </p:cNvSpPr>
          <p:nvPr>
            <p:ph type="title"/>
          </p:nvPr>
        </p:nvSpPr>
        <p:spPr/>
        <p:txBody>
          <a:bodyPr/>
          <a:lstStyle/>
          <a:p>
            <a:r>
              <a:rPr lang="en-GB" dirty="0" smtClean="0"/>
              <a:t>Orbiting Electrons</a:t>
            </a:r>
          </a:p>
        </p:txBody>
      </p:sp>
      <p:pic>
        <p:nvPicPr>
          <p:cNvPr id="18434" name="Content Placeholder 3" descr="atom.jpg"/>
          <p:cNvPicPr>
            <a:picLocks noGrp="1" noChangeAspect="1"/>
          </p:cNvPicPr>
          <p:nvPr>
            <p:ph idx="1"/>
          </p:nvPr>
        </p:nvPicPr>
        <p:blipFill>
          <a:blip r:embed="rId2" cstate="print"/>
          <a:stretch>
            <a:fillRect/>
          </a:stretch>
        </p:blipFill>
        <p:spPr>
          <a:xfrm>
            <a:off x="2312194" y="2529681"/>
            <a:ext cx="2943225" cy="3143250"/>
          </a:xfrm>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Video Explanation</a:t>
            </a:r>
            <a:endParaRPr lang="en-GB" dirty="0"/>
          </a:p>
        </p:txBody>
      </p:sp>
      <p:sp>
        <p:nvSpPr>
          <p:cNvPr id="3" name="Content Placeholder 2"/>
          <p:cNvSpPr>
            <a:spLocks noGrp="1"/>
          </p:cNvSpPr>
          <p:nvPr>
            <p:ph idx="1"/>
          </p:nvPr>
        </p:nvSpPr>
        <p:spPr/>
        <p:txBody>
          <a:bodyPr/>
          <a:lstStyle/>
          <a:p>
            <a:r>
              <a:rPr lang="en-GB" dirty="0">
                <a:hlinkClick r:id="rId2"/>
              </a:rPr>
              <a:t>https://</a:t>
            </a:r>
            <a:r>
              <a:rPr lang="en-GB" dirty="0" smtClean="0">
                <a:hlinkClick r:id="rId2"/>
              </a:rPr>
              <a:t>youtu.be/h6LPAwAmnCQ</a:t>
            </a:r>
            <a:endParaRPr lang="en-GB" dirty="0" smtClean="0"/>
          </a:p>
          <a:p>
            <a:pPr marL="0" indent="0">
              <a:buNone/>
            </a:pPr>
            <a:endParaRPr lang="en-GB" dirty="0"/>
          </a:p>
        </p:txBody>
      </p:sp>
    </p:spTree>
    <p:extLst>
      <p:ext uri="{BB962C8B-B14F-4D97-AF65-F5344CB8AC3E}">
        <p14:creationId xmlns:p14="http://schemas.microsoft.com/office/powerpoint/2010/main" val="318934792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Title 1"/>
          <p:cNvSpPr>
            <a:spLocks noGrp="1"/>
          </p:cNvSpPr>
          <p:nvPr>
            <p:ph type="title"/>
          </p:nvPr>
        </p:nvSpPr>
        <p:spPr/>
        <p:txBody>
          <a:bodyPr/>
          <a:lstStyle/>
          <a:p>
            <a:r>
              <a:rPr lang="en-GB" dirty="0" smtClean="0"/>
              <a:t>Atomic Numbers</a:t>
            </a:r>
          </a:p>
        </p:txBody>
      </p:sp>
      <p:sp>
        <p:nvSpPr>
          <p:cNvPr id="19458" name="Content Placeholder 2"/>
          <p:cNvSpPr>
            <a:spLocks noGrp="1"/>
          </p:cNvSpPr>
          <p:nvPr>
            <p:ph idx="1"/>
          </p:nvPr>
        </p:nvSpPr>
        <p:spPr/>
        <p:txBody>
          <a:bodyPr/>
          <a:lstStyle/>
          <a:p>
            <a:r>
              <a:rPr lang="en-GB" smtClean="0"/>
              <a:t>The atomic number is equal to the number of PROTONS in an atom's NUCLEUS. The atomic number determines which element an atom is. For example, any atom that contains exactly 47 protons in its nucleus is an atom of silver.</a:t>
            </a:r>
          </a:p>
          <a:p>
            <a:endParaRPr lang="en-GB" smtClean="0"/>
          </a:p>
        </p:txBody>
      </p:sp>
      <p:pic>
        <p:nvPicPr>
          <p:cNvPr id="19459" name="Picture 3" descr="atomicnumber.gif"/>
          <p:cNvPicPr>
            <a:picLocks noChangeAspect="1"/>
          </p:cNvPicPr>
          <p:nvPr/>
        </p:nvPicPr>
        <p:blipFill>
          <a:blip r:embed="rId2" cstate="print"/>
          <a:srcRect/>
          <a:stretch>
            <a:fillRect/>
          </a:stretch>
        </p:blipFill>
        <p:spPr bwMode="auto">
          <a:xfrm>
            <a:off x="2071688" y="4572000"/>
            <a:ext cx="3267075" cy="16478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Title 1"/>
          <p:cNvSpPr>
            <a:spLocks noGrp="1"/>
          </p:cNvSpPr>
          <p:nvPr>
            <p:ph type="title"/>
          </p:nvPr>
        </p:nvSpPr>
        <p:spPr/>
        <p:txBody>
          <a:bodyPr/>
          <a:lstStyle/>
          <a:p>
            <a:r>
              <a:rPr lang="en-GB" dirty="0" smtClean="0"/>
              <a:t>Periodic Table</a:t>
            </a:r>
          </a:p>
        </p:txBody>
      </p:sp>
      <p:pic>
        <p:nvPicPr>
          <p:cNvPr id="20482" name="Content Placeholder 5" descr="periodic_table.gif"/>
          <p:cNvPicPr>
            <a:picLocks noGrp="1" noChangeAspect="1"/>
          </p:cNvPicPr>
          <p:nvPr>
            <p:ph idx="1"/>
          </p:nvPr>
        </p:nvPicPr>
        <p:blipFill>
          <a:blip r:embed="rId2" cstate="print"/>
          <a:stretch>
            <a:fillRect/>
          </a:stretch>
        </p:blipFill>
        <p:spPr>
          <a:xfrm>
            <a:off x="1438772" y="2160588"/>
            <a:ext cx="4690069" cy="3881437"/>
          </a:xfrm>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539</TotalTime>
  <Words>643</Words>
  <Application>Microsoft Office PowerPoint</Application>
  <PresentationFormat>On-screen Show (4:3)</PresentationFormat>
  <Paragraphs>69</Paragraphs>
  <Slides>18</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18</vt:i4>
      </vt:variant>
    </vt:vector>
  </HeadingPairs>
  <TitlesOfParts>
    <vt:vector size="22" baseType="lpstr">
      <vt:lpstr>Arial</vt:lpstr>
      <vt:lpstr>Trebuchet MS</vt:lpstr>
      <vt:lpstr>Wingdings 3</vt:lpstr>
      <vt:lpstr>Facet</vt:lpstr>
      <vt:lpstr>Atomic Structure</vt:lpstr>
      <vt:lpstr>What is the Atom?</vt:lpstr>
      <vt:lpstr>Atom Composition</vt:lpstr>
      <vt:lpstr>Atomic Particles</vt:lpstr>
      <vt:lpstr>Nucleus of Atom</vt:lpstr>
      <vt:lpstr>Orbiting Electrons</vt:lpstr>
      <vt:lpstr>Video Explanation</vt:lpstr>
      <vt:lpstr>Atomic Numbers</vt:lpstr>
      <vt:lpstr>Periodic Table</vt:lpstr>
      <vt:lpstr>Today’s Lesson</vt:lpstr>
      <vt:lpstr>Chemical Bonding</vt:lpstr>
      <vt:lpstr>Chemical Bonds</vt:lpstr>
      <vt:lpstr>Why Do Chemicals Bond?</vt:lpstr>
      <vt:lpstr>Types of Bonding</vt:lpstr>
      <vt:lpstr>Ionic Bonding</vt:lpstr>
      <vt:lpstr>Covalent Bonding</vt:lpstr>
      <vt:lpstr>Metallic Bonding</vt:lpstr>
      <vt:lpstr>Self Healing Materials</vt:lpstr>
    </vt:vector>
  </TitlesOfParts>
  <Company>Hewlett-Packard</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Atomic Structure</dc:title>
  <dc:creator>Stevie R</dc:creator>
  <cp:lastModifiedBy>Jim Gillain</cp:lastModifiedBy>
  <cp:revision>37</cp:revision>
  <dcterms:created xsi:type="dcterms:W3CDTF">2009-07-24T11:02:13Z</dcterms:created>
  <dcterms:modified xsi:type="dcterms:W3CDTF">2018-03-14T09:39:29Z</dcterms:modified>
</cp:coreProperties>
</file>